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7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Relationship Id="rId3" Type="http://schemas.openxmlformats.org/officeDocument/2006/relationships/image" Target="../media/image17.png"/><Relationship Id="rId4" Type="http://schemas.openxmlformats.org/officeDocument/2006/relationships/image" Target="../media/image15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5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0.png"/><Relationship Id="rId3" Type="http://schemas.openxmlformats.org/officeDocument/2006/relationships/image" Target="../media/image15.png"/><Relationship Id="rId4" Type="http://schemas.openxmlformats.org/officeDocument/2006/relationships/image" Target="../media/image20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7.png"/><Relationship Id="rId3" Type="http://schemas.openxmlformats.org/officeDocument/2006/relationships/image" Target="../media/image17.png"/><Relationship Id="rId4" Type="http://schemas.openxmlformats.org/officeDocument/2006/relationships/image" Target="../media/image33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8.png"/><Relationship Id="rId3" Type="http://schemas.openxmlformats.org/officeDocument/2006/relationships/image" Target="../media/image15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3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4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image" Target="../media/image75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image" Target="../media/image8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7.png"/><Relationship Id="rId3" Type="http://schemas.openxmlformats.org/officeDocument/2006/relationships/image" Target="../media/image5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7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3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9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6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3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3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0.png"/><Relationship Id="rId3" Type="http://schemas.openxmlformats.org/officeDocument/2006/relationships/image" Target="../media/image73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7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Relationship Id="rId3" Type="http://schemas.openxmlformats.org/officeDocument/2006/relationships/image" Target="../media/image7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0.png"/><Relationship Id="rId3" Type="http://schemas.openxmlformats.org/officeDocument/2006/relationships/image" Target="../media/image72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0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3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1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5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82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4.jpg"/><Relationship Id="rId8" Type="http://schemas.openxmlformats.org/officeDocument/2006/relationships/image" Target="../media/image81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